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2" r:id="rId26"/>
    <p:sldId id="314" r:id="rId27"/>
    <p:sldId id="315" r:id="rId28"/>
    <p:sldId id="317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pPr/>
              <a:t>24/04/2020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pPr/>
              <a:t>24/04/2020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pPr/>
              <a:t>24/04/2020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pPr/>
              <a:t>24/04/2020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pPr/>
              <a:t>24/04/2020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pPr/>
              <a:t>24/04/2020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pPr/>
              <a:t>24/04/2020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pPr/>
              <a:t>24/04/2020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pPr/>
              <a:t>24/04/2020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pPr/>
              <a:t>24/04/2020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pPr/>
              <a:t>24/04/2020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430DBB-9FD5-43E7-88F1-55A569E9525E}" type="datetimeFigureOut">
              <a:rPr lang="nl-BE"/>
              <a:pPr/>
              <a:t>24/04/2020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36665-E7E9-4861-9ADF-F11A47CBAD79}" type="slidenum">
              <a:rPr lang="nl-BE"/>
              <a:pPr/>
              <a:t>‹#›</a:t>
            </a:fld>
            <a:endParaRPr 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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-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Экран (4:3)</PresentationFormat>
  <Paragraphs>0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 Presentation</dc:title>
  <dc:creator>Unknown Creator</dc:creator>
  <cp:lastModifiedBy>САД</cp:lastModifiedBy>
  <cp:revision>2</cp:revision>
  <dcterms:created xsi:type="dcterms:W3CDTF">2019-03-22T07:25:56Z</dcterms:created>
  <dcterms:modified xsi:type="dcterms:W3CDTF">2020-04-24T11:57:12Z</dcterms:modified>
</cp:coreProperties>
</file>